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3-2.png>
</file>

<file path=ppt/media/image-3-3.png>
</file>

<file path=ppt/media/image-3-4.png>
</file>

<file path=ppt/media/image-3-5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slideLayout" Target="../slideLayouts/slideLayout4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75002"/>
            <a:ext cx="7468553" cy="9715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Node.js 소개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6324124" y="4205526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자바스크립트 런타임 환경으로, 브라우저 밖에서도 자바스크립트를 실행할 수 있게 해줍니다. 이를 통해 개발자들은 풍부한 생태계와 모듈화된 코드로 더 효율적인 웹 애플리케이션을 만들 수 있습니다.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Node.js의 특징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비동기 I/O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단일 스레드 기반의 비동기 I/O 모델을 사용하여 높은 처리량과 확장성을 제공합니다.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이벤트 기반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이벤트 중심 프로그래밍 방식을 사용하여 효율적인 처리가 가능합니다.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크로스 플랫폼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379357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Windows, macOS, Linux 등 다양한 운영 체제에서 실행될 수 있습니다.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4187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Node.js의 장점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24" y="1804868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26425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빠른 속도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3138130"/>
            <a:ext cx="4469130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비동기 I/O와 이벤트 기반 아키텍처로 인해 빠른 속도와 높은 처리량을 제공합니다.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827" y="1804868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665827" y="26425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확장성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665827" y="3138130"/>
            <a:ext cx="446924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단일 스레드 기반으로 수많은 동시 연결을 처리할 수 있어 확장성이 뛰어납니다.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5005268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37724" y="5842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단순성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837724" y="6338530"/>
            <a:ext cx="4469130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자바스크립트를 사용하여 개발이 쉽고 일관된 코드를 작성할 수 있습니다.</a:t>
            </a:r>
            <a:endParaRPr lang="en-US" sz="18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5827" y="5005268"/>
            <a:ext cx="598408" cy="59840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665827" y="584299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유연성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5665827" y="6338530"/>
            <a:ext cx="446924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다양한 프레임워크와 라이브러리를 지원하여 개발자에게 유연성을 제공합니다.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1166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Node.js의 사용 사례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1974652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86299" y="22368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실시간 웹 애플리케이션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86299" y="2732365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채팅 앱, 온라인 게임, 실시간 웹 스트리밍 등 실시간 상호작용이 필요한 애플리케이션에 적합합니다.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1974652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40233" y="223682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API 서버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40233" y="2732365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RESTful API 및 GraphQL API를 신속하게 구축할 수 있어 백엔드 개발에 활용됩니다.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4765953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86299" y="50281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스트림 처리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86299" y="5523667"/>
            <a:ext cx="309026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Node.js의 비동기 처리 능력은 IoT, 센서 데이터, 로그 파일 등의 실시간 데이터 처리에 적합합니다.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10178058" y="4765953"/>
            <a:ext cx="3614618" cy="2551986"/>
          </a:xfrm>
          <a:prstGeom prst="roundRect">
            <a:avLst>
              <a:gd name="adj" fmla="val 140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40233" y="50281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마이크로서비스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40233" y="5523667"/>
            <a:ext cx="309026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작고 독립적인 마이크로서비스 아키텍처를 구현하는 데 적합합니다.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733663"/>
            <a:ext cx="666404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Node.js의 기본 문법 및 구조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667857" y="1796653"/>
            <a:ext cx="30480" cy="5699284"/>
          </a:xfrm>
          <a:prstGeom prst="roundRect">
            <a:avLst>
              <a:gd name="adj" fmla="val 1178055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921877" y="2319814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6413837" y="206585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81715" y="2166104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999690" y="20359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모듈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99690" y="2531507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모듈 시스템을 통해 코드를 재사용하고 구조화할 수 있습니다.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921877" y="4299347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6413837" y="404538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81715" y="4145637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999690" y="40155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비동기 코드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999690" y="4511040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콜백, 프로미스, async/await 등의 비동기 프로그래밍 기법을 제공합니다.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921877" y="6278880"/>
            <a:ext cx="837724" cy="30480"/>
          </a:xfrm>
          <a:prstGeom prst="roundRect">
            <a:avLst>
              <a:gd name="adj" fmla="val 1178055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6413837" y="6024920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81715" y="6125170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999690" y="599503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이벤트 핸들링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999690" y="6490573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이벤트 기반 프로그래밍 모델을 사용하여 효율적인 I/O 처리가 가능합니다.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3033" y="539948"/>
            <a:ext cx="5037534" cy="577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Node.js로 할 수 있는 것들</a:t>
            </a:r>
            <a:endParaRPr lang="en-US" sz="36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033" y="1411248"/>
            <a:ext cx="980956" cy="15696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48193" y="1607344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웹 애플리케이션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7448193" y="2013466"/>
            <a:ext cx="6495574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Express.js, Koa.js, Nest.js 등의 프레임워크를 사용하여 강력한 웹 애플리케이션을 구축할 수 있습니다.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033" y="2980849"/>
            <a:ext cx="980956" cy="15696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48193" y="3176945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API 개발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7448193" y="3583067"/>
            <a:ext cx="6495574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RESTful API, GraphQL API 등을 빠르게 개발할 수 있어 백엔드 개발에 적합합니다.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3033" y="4550450"/>
            <a:ext cx="980956" cy="15696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48193" y="4746546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실시간 서비스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7448193" y="5152668"/>
            <a:ext cx="6495574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Node.js의 비동기 I/O와 이벤트 기반 특성은 채팅, 공동 편집기, 실시간 알림 등의 실시간 서비스 개발에 최적입니다.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3033" y="6120051"/>
            <a:ext cx="980956" cy="15696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48193" y="6316147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데이터 스트리밍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7448193" y="6722269"/>
            <a:ext cx="6495574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Node.js는 IoT, 로깅, 데이터 분석 등의 실시간 데이터 스트리밍 애플리케이션 개발에 활용됩니다.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4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3553" y="631388"/>
            <a:ext cx="5402342" cy="675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Node.js 개발 환경 설정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803553" y="1650921"/>
            <a:ext cx="7536894" cy="5951696"/>
          </a:xfrm>
          <a:prstGeom prst="roundRect">
            <a:avLst>
              <a:gd name="adj" fmla="val 578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11173" y="1658541"/>
            <a:ext cx="7521654" cy="13923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40725" y="1803916"/>
            <a:ext cx="3297912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Node.js 설치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4805363" y="1803916"/>
            <a:ext cx="3297912" cy="1101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https://nodejs.org에서 최신 버전의 Node.js를 다운로드하고 설치합니다.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811173" y="3050858"/>
            <a:ext cx="7521654" cy="175950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40725" y="3196233"/>
            <a:ext cx="3297912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 설정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4805363" y="3196233"/>
            <a:ext cx="3297912" cy="1468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Visual Studio Code, WebStorm, IntelliJ IDEA 등의 IDE를 사용하여 Node.js 프로젝트를 편리하게 관리할 수 있습니다.</a:t>
            </a:r>
            <a:endParaRPr lang="en-US" sz="1800" dirty="0"/>
          </a:p>
        </p:txBody>
      </p:sp>
      <p:sp>
        <p:nvSpPr>
          <p:cNvPr id="11" name="Shape 8"/>
          <p:cNvSpPr/>
          <p:nvPr/>
        </p:nvSpPr>
        <p:spPr>
          <a:xfrm>
            <a:off x="811173" y="4810363"/>
            <a:ext cx="7521654" cy="13923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40725" y="4955738"/>
            <a:ext cx="3297912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패키지 관리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4805363" y="4955738"/>
            <a:ext cx="3297912" cy="1101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NPM(Node Package Manager)을 사용하여 필요한 모듈을 쉽게 설치하고 관리할 수 있습니다.</a:t>
            </a:r>
            <a:endParaRPr lang="en-US" sz="1800" dirty="0"/>
          </a:p>
        </p:txBody>
      </p:sp>
      <p:sp>
        <p:nvSpPr>
          <p:cNvPr id="14" name="Shape 11"/>
          <p:cNvSpPr/>
          <p:nvPr/>
        </p:nvSpPr>
        <p:spPr>
          <a:xfrm>
            <a:off x="811173" y="6202680"/>
            <a:ext cx="7521654" cy="13923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40725" y="6348055"/>
            <a:ext cx="3297912" cy="367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디버깅 도구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4805363" y="6348055"/>
            <a:ext cx="3297912" cy="1101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Chrome DevTools, Node.js 내장 디버거 등을 사용하여 효과적으로 디버깅할 수 있습니다.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8870" y="560546"/>
            <a:ext cx="5414963" cy="598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Node.js 프로젝트 시작하기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492716" y="1464469"/>
            <a:ext cx="22860" cy="6204466"/>
          </a:xfrm>
          <a:prstGeom prst="roundRect">
            <a:avLst>
              <a:gd name="adj" fmla="val 133582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710303" y="1910953"/>
            <a:ext cx="712470" cy="22860"/>
          </a:xfrm>
          <a:prstGeom prst="roundRect">
            <a:avLst>
              <a:gd name="adj" fmla="val 1335820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6275130" y="1693426"/>
            <a:ext cx="458033" cy="458033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17885" y="1778675"/>
            <a:ext cx="172403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623810" y="1667947"/>
            <a:ext cx="239494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프로젝트 생성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623810" y="2089428"/>
            <a:ext cx="6294120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npm init 명령어를 사용하여 새로운 Node.js 프로젝트를 생성할 수 있습니다.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0303" y="3594378"/>
            <a:ext cx="712470" cy="22860"/>
          </a:xfrm>
          <a:prstGeom prst="roundRect">
            <a:avLst>
              <a:gd name="adj" fmla="val 1335820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6275130" y="3376851"/>
            <a:ext cx="458033" cy="458033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17885" y="3462099"/>
            <a:ext cx="172403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7623810" y="3351371"/>
            <a:ext cx="239494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모듈 설치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7623810" y="3772852"/>
            <a:ext cx="6294120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npm install 명령어로 필요한 모듈을 프로젝트에 설치할 수 있습니다.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0303" y="4952048"/>
            <a:ext cx="712470" cy="22860"/>
          </a:xfrm>
          <a:prstGeom prst="roundRect">
            <a:avLst>
              <a:gd name="adj" fmla="val 1335820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5130" y="4734520"/>
            <a:ext cx="458033" cy="458033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17885" y="4819769"/>
            <a:ext cx="172403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623810" y="4709041"/>
            <a:ext cx="239494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코드 작성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623810" y="5130522"/>
            <a:ext cx="6294120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main.js 파일에서 프로젝트의 핵심 로직을 작성하고, 다른 모듈을 불러와 활용합니다.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10303" y="6635472"/>
            <a:ext cx="712470" cy="22860"/>
          </a:xfrm>
          <a:prstGeom prst="roundRect">
            <a:avLst>
              <a:gd name="adj" fmla="val 1335820"/>
            </a:avLst>
          </a:prstGeom>
          <a:solidFill>
            <a:srgbClr val="2D4DF2"/>
          </a:solidFill>
          <a:ln/>
        </p:spPr>
      </p:sp>
      <p:sp>
        <p:nvSpPr>
          <p:cNvPr id="21" name="Shape 18"/>
          <p:cNvSpPr/>
          <p:nvPr/>
        </p:nvSpPr>
        <p:spPr>
          <a:xfrm>
            <a:off x="6275130" y="6417945"/>
            <a:ext cx="458033" cy="458033"/>
          </a:xfrm>
          <a:prstGeom prst="roundRect">
            <a:avLst>
              <a:gd name="adj" fmla="val 66670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17885" y="6503194"/>
            <a:ext cx="172403" cy="2874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7623810" y="6392466"/>
            <a:ext cx="2394942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실행 및 테스트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7623810" y="6813947"/>
            <a:ext cx="6294120" cy="6515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node main.js 명령어로 프로젝트를 실행하고, 필요한 경우 테스트 코드를 작성하여 검증합니다.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2024-11-04T13:17:17Z</dcterms:created>
  <dcterms:modified xsi:type="dcterms:W3CDTF">2024-11-04T13:17:17Z</dcterms:modified>
</cp:coreProperties>
</file>